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7"/>
  </p:notesMasterIdLst>
  <p:handoutMasterIdLst>
    <p:handoutMasterId r:id="rId18"/>
  </p:handoutMasterIdLst>
  <p:sldIdLst>
    <p:sldId id="267" r:id="rId2"/>
    <p:sldId id="300" r:id="rId3"/>
    <p:sldId id="272" r:id="rId4"/>
    <p:sldId id="260" r:id="rId5"/>
    <p:sldId id="290" r:id="rId6"/>
    <p:sldId id="291" r:id="rId7"/>
    <p:sldId id="292" r:id="rId8"/>
    <p:sldId id="294" r:id="rId9"/>
    <p:sldId id="295" r:id="rId10"/>
    <p:sldId id="299" r:id="rId11"/>
    <p:sldId id="296" r:id="rId12"/>
    <p:sldId id="301" r:id="rId13"/>
    <p:sldId id="297" r:id="rId14"/>
    <p:sldId id="293" r:id="rId15"/>
    <p:sldId id="29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062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02.11.2020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 dirty="0"/>
              <a:t>Immersive Rigging and Skinning in Virtual Reality Environments </a:t>
            </a:r>
            <a:r>
              <a:rPr 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 dirty="0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Immersive Rigging and Skinning in Virtual Reality Environments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02.11.2020</a:t>
            </a:fld>
            <a:r>
              <a:rPr lang="de-DE" dirty="0"/>
              <a:t> | </a:t>
            </a:r>
            <a:r>
              <a:rPr lang="de-DE" altLang="zh-CN" dirty="0"/>
              <a:t>Zhongyuan Yu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 dirty="0"/>
              <a:t>Support IK algorithm with multiple targets: </a:t>
            </a:r>
          </a:p>
          <a:p>
            <a:pPr lvl="1"/>
            <a:r>
              <a:rPr lang="en-AU" dirty="0"/>
              <a:t>calculate IK chains multiple times with different target positions. </a:t>
            </a:r>
          </a:p>
          <a:p>
            <a:pPr lvl="1"/>
            <a:r>
              <a:rPr lang="en-AU" dirty="0"/>
              <a:t>More stable IK algorithms can be easily involved.  </a:t>
            </a:r>
          </a:p>
          <a:p>
            <a:r>
              <a:rPr lang="en-AU" dirty="0"/>
              <a:t>Such a solution can be simplified and improved in future work.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8" y="1251542"/>
            <a:ext cx="4286921" cy="35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On GUI:</a:t>
            </a:r>
          </a:p>
          <a:p>
            <a:pPr lvl="1"/>
            <a:r>
              <a:rPr lang="de-DE" dirty="0" err="1"/>
              <a:t>Animations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and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Gui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.</a:t>
            </a:r>
            <a:endParaRPr lang="en-AU" dirty="0"/>
          </a:p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</a:p>
          <a:p>
            <a:r>
              <a:rPr lang="en-AU" dirty="0"/>
              <a:t>Feature1: </a:t>
            </a:r>
          </a:p>
          <a:p>
            <a:pPr lvl="1"/>
            <a:r>
              <a:rPr lang="en-AU" dirty="0"/>
              <a:t>The currently implemented animation assumes that the local frame is aligned to the world frame. Further work will support the other cases.</a:t>
            </a:r>
            <a:endParaRPr lang="de-DE" dirty="0"/>
          </a:p>
          <a:p>
            <a:r>
              <a:rPr lang="en-AU" dirty="0"/>
              <a:t>Feature2: </a:t>
            </a:r>
          </a:p>
          <a:p>
            <a:pPr lvl="1"/>
            <a:r>
              <a:rPr lang="de-DE" dirty="0" err="1"/>
              <a:t>Adjestable</a:t>
            </a:r>
            <a:r>
              <a:rPr lang="de-DE" dirty="0"/>
              <a:t> framerate.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60Hz </a:t>
            </a:r>
            <a:r>
              <a:rPr lang="de-DE" dirty="0" err="1"/>
              <a:t>now</a:t>
            </a:r>
            <a:r>
              <a:rPr lang="de-DE" dirty="0"/>
              <a:t>. The Output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.</a:t>
            </a:r>
            <a:r>
              <a:rPr lang="de-DE" dirty="0" err="1"/>
              <a:t>anim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.</a:t>
            </a:r>
          </a:p>
          <a:p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02.11.2020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  <a:endParaRPr lang="en-AU" dirty="0"/>
          </a:p>
          <a:p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1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24244"/>
            <a:ext cx="4204354" cy="1884469"/>
          </a:xfrm>
        </p:spPr>
        <p:txBody>
          <a:bodyPr/>
          <a:lstStyle/>
          <a:p>
            <a:r>
              <a:rPr lang="en-AU" dirty="0"/>
              <a:t>Multiple skeletons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 dirty="0"/>
              <a:t>To support mirror effect, multiple skeletons are imported to the scene. As can be seen on right side.</a:t>
            </a:r>
          </a:p>
          <a:p>
            <a:r>
              <a:rPr lang="en-AU" dirty="0"/>
              <a:t>One main skeleton can be controlled by user and the other two imitates it.</a:t>
            </a:r>
          </a:p>
          <a:p>
            <a:r>
              <a:rPr lang="en-AU" dirty="0"/>
              <a:t>As for detail, just iterate all bones of the other two skeleton and assign the </a:t>
            </a:r>
            <a:r>
              <a:rPr lang="en-AU" dirty="0" err="1"/>
              <a:t>dofs</a:t>
            </a:r>
            <a:r>
              <a:rPr lang="en-AU" dirty="0"/>
              <a:t> the same as the one we want to </a:t>
            </a:r>
            <a:r>
              <a:rPr lang="en-AU" dirty="0" err="1"/>
              <a:t>initate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7) </a:t>
            </a:r>
            <a:r>
              <a:rPr lang="en-AU" dirty="0"/>
              <a:t>Creating Multiple Views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quality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64372" y="4336329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The </a:t>
            </a:r>
            <a:r>
              <a:rPr lang="en-AU" dirty="0" err="1"/>
              <a:t>dofs</a:t>
            </a:r>
            <a:r>
              <a:rPr lang="en-AU" dirty="0"/>
              <a:t> of the bones are not adjusted yet, the result may looks unnatural now.</a:t>
            </a:r>
          </a:p>
          <a:p>
            <a:pPr lvl="1"/>
            <a:r>
              <a:rPr lang="en-AU" dirty="0"/>
              <a:t>Solution: allow users to </a:t>
            </a:r>
            <a:r>
              <a:rPr lang="en-AU" dirty="0" err="1"/>
              <a:t>adjest</a:t>
            </a:r>
            <a:r>
              <a:rPr lang="en-AU" dirty="0"/>
              <a:t> </a:t>
            </a:r>
            <a:r>
              <a:rPr lang="en-AU" dirty="0" err="1"/>
              <a:t>dofs</a:t>
            </a:r>
            <a:r>
              <a:rPr lang="en-AU" dirty="0"/>
              <a:t> in the application. And solve constrained IK.</a:t>
            </a:r>
          </a:p>
          <a:p>
            <a:r>
              <a:rPr lang="en-AU" dirty="0"/>
              <a:t>Further more, such a motion capture scheme does not guarantee the accuracy. As IK problems may be ill-posed. (no solution in range or many solutions exist)</a:t>
            </a:r>
          </a:p>
          <a:p>
            <a:pPr lvl="1"/>
            <a:r>
              <a:rPr lang="en-AU" dirty="0"/>
              <a:t>Solution: develop a specialized algorithm.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8.1) </a:t>
            </a:r>
            <a:r>
              <a:rPr lang="en-AU" dirty="0"/>
              <a:t>The Mocap may looks unnatural now</a:t>
            </a:r>
            <a:endParaRPr lang="de-DE" dirty="0"/>
          </a:p>
          <a:p>
            <a:endParaRPr lang="de-DE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22CD88-81E4-4636-A150-5B8554DDA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203DDE-8524-4DE3-AC95-4E762B40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56513"/>
            <a:ext cx="4204355" cy="32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</a:t>
            </a:r>
            <a:r>
              <a:rPr lang="de-DE" dirty="0" err="1"/>
              <a:t>stability</a:t>
            </a:r>
            <a:r>
              <a:rPr lang="en-AU" dirty="0"/>
              <a:t>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hands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will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. </a:t>
            </a:r>
          </a:p>
          <a:p>
            <a:pPr lvl="1"/>
            <a:r>
              <a:rPr lang="en-AU" dirty="0"/>
              <a:t>Current solution: just using position information on both hands, and ignore the headset position, some unwanted movement exists. E.g. The head moves forward unexpectedly. </a:t>
            </a:r>
          </a:p>
          <a:p>
            <a:pPr lvl="1"/>
            <a:r>
              <a:rPr lang="en-AU" dirty="0"/>
              <a:t>This may be solved by a better IK.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multiple </a:t>
            </a:r>
            <a:r>
              <a:rPr lang="de-DE" dirty="0" err="1"/>
              <a:t>targets</a:t>
            </a:r>
            <a:r>
              <a:rPr lang="de-DE" dirty="0"/>
              <a:t>.</a:t>
            </a:r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8.2) </a:t>
            </a:r>
            <a:r>
              <a:rPr lang="en-AU" dirty="0"/>
              <a:t>The Mocap may be unstable under some cases</a:t>
            </a:r>
            <a:endParaRPr lang="de-DE" dirty="0"/>
          </a:p>
          <a:p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The </a:t>
            </a:r>
            <a:r>
              <a:rPr lang="de-DE" altLang="zh-CN" dirty="0" err="1"/>
              <a:t>pipeline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Rigging, </a:t>
            </a:r>
            <a:r>
              <a:rPr lang="de-DE" dirty="0" err="1"/>
              <a:t>Skinning</a:t>
            </a:r>
            <a:r>
              <a:rPr lang="de-DE" dirty="0"/>
              <a:t>, Animation and Motion </a:t>
            </a:r>
            <a:r>
              <a:rPr lang="de-DE" dirty="0" err="1"/>
              <a:t>Capturing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02.11.2020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08" y="2058128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51" y="2058128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92" y="2058128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387" y="2035385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2946510" y="278508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765124" y="277891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464748" y="2791254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49391" y="2516444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2946510" y="3254534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16595" y="328236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543471" y="3254533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AU" dirty="0"/>
              <a:t>Basic user interface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Create and manipulate bones for a given mesh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Skinning of a mesh with the created skeleton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Visualizing the skinned mesh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 users movement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Recording, saving animations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Creating multiple views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Evaluation of the quality of the mocap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Optimization of the IK algorithm</a:t>
            </a:r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 dirty="0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AAB36-F679-4792-9841-6094D59576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54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Buttons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 on a virtual wall.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flexible and extensible:</a:t>
            </a:r>
          </a:p>
          <a:p>
            <a:pPr lvl="1"/>
            <a:r>
              <a:rPr lang="en-AU" dirty="0"/>
              <a:t>A simple solution for interaction. Almost all kinds of widgets are supported. Buttons can easily be managed into groups.</a:t>
            </a:r>
          </a:p>
          <a:p>
            <a:pPr lvl="1"/>
            <a:r>
              <a:rPr lang="en-AU" dirty="0"/>
              <a:t>There is a “</a:t>
            </a:r>
            <a:r>
              <a:rPr lang="de-DE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boxgui_button</a:t>
            </a:r>
            <a:r>
              <a:rPr lang="en-AU" dirty="0"/>
              <a:t>” class to manage the properties of the buttons. In a header file called “</a:t>
            </a:r>
            <a:r>
              <a:rPr lang="en-AU" dirty="0" err="1"/>
              <a:t>BoxGui.h</a:t>
            </a:r>
            <a:r>
              <a:rPr lang="en-AU" dirty="0"/>
              <a:t>”.</a:t>
            </a:r>
          </a:p>
          <a:p>
            <a:r>
              <a:rPr lang="de-DE" dirty="0"/>
              <a:t>Visual </a:t>
            </a:r>
            <a:r>
              <a:rPr lang="de-DE" dirty="0" err="1"/>
              <a:t>feedback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</a:p>
          <a:p>
            <a:pPr lvl="1"/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support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altLang="zh-CN" dirty="0"/>
              <a:t>The „</a:t>
            </a:r>
            <a:r>
              <a:rPr lang="de-DE" altLang="zh-CN" dirty="0" err="1"/>
              <a:t>BoxGui</a:t>
            </a:r>
            <a:r>
              <a:rPr lang="de-DE" altLang="zh-CN" dirty="0"/>
              <a:t>“</a:t>
            </a:r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63873-00E3-4D37-90E1-331C5F0998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6" b="16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pose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in </a:t>
            </a:r>
            <a:r>
              <a:rPr lang="en-AU" dirty="0"/>
              <a:t>wireframe mode.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A custom mesh renderer: </a:t>
            </a:r>
          </a:p>
          <a:p>
            <a:pPr lvl="1"/>
            <a:r>
              <a:rPr lang="en-AU" dirty="0"/>
              <a:t>It contains a vertex shader, a geometry shader, a fragment shader, and some </a:t>
            </a:r>
            <a:r>
              <a:rPr lang="en-AU" dirty="0" err="1"/>
              <a:t>c++</a:t>
            </a:r>
            <a:r>
              <a:rPr lang="en-AU" dirty="0"/>
              <a:t> codes to upload/ update data. E.g. bone attachment matrices, model view matrix and some Boolean variables. The mesh can thus be adjusted according to bone movement.</a:t>
            </a:r>
          </a:p>
          <a:p>
            <a:r>
              <a:rPr lang="en-AU" dirty="0"/>
              <a:t>Different rendering modes possible:</a:t>
            </a:r>
          </a:p>
          <a:p>
            <a:pPr lvl="1"/>
            <a:r>
              <a:rPr lang="en-AU" dirty="0"/>
              <a:t>One can render the given mesh in one of the following modes:  transparent mode, wireframe mode and with back face culling.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2.1) </a:t>
            </a:r>
            <a:r>
              <a:rPr lang="de-DE" dirty="0" err="1"/>
              <a:t>Render</a:t>
            </a:r>
            <a:r>
              <a:rPr lang="de-DE" dirty="0"/>
              <a:t> A Given Mesh</a:t>
            </a:r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Iteratively: </a:t>
            </a:r>
          </a:p>
          <a:p>
            <a:pPr lvl="1"/>
            <a:r>
              <a:rPr lang="en-AU" dirty="0"/>
              <a:t>A load of a predefined skeleton from disk is supported. That means one can continually refine a skeleton in a simple way.</a:t>
            </a:r>
          </a:p>
          <a:p>
            <a:r>
              <a:rPr lang="en-AU" dirty="0"/>
              <a:t>Flexible: </a:t>
            </a:r>
          </a:p>
          <a:p>
            <a:pPr lvl="1"/>
            <a:r>
              <a:rPr lang="en-AU" dirty="0"/>
              <a:t>It is quite flexible that skeletons can be defined for a given mesh in any shape.</a:t>
            </a:r>
          </a:p>
          <a:p>
            <a:r>
              <a:rPr lang="en-AU" dirty="0"/>
              <a:t>Currently supported operations: </a:t>
            </a:r>
          </a:p>
          <a:p>
            <a:pPr lvl="1"/>
            <a:r>
              <a:rPr lang="en-AU" dirty="0"/>
              <a:t>One can add, delete and move the selected bone.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2.2)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Skeleton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2C32C96-25A8-4EE1-9D15-B1543C6019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7065060" y="1111546"/>
            <a:ext cx="4114445" cy="231745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60" y="3571769"/>
            <a:ext cx="4144277" cy="2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 given mesh can be adjusted according to the skeleton. Which provides an animation effect. Here we take the spiderman as an example.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Generate </a:t>
            </a:r>
            <a:r>
              <a:rPr lang="de-DE" altLang="zh-CN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When rigging is finished, a skeleton is defined and transformed to a special format which can be feed into </a:t>
            </a:r>
            <a:r>
              <a:rPr lang="de-DE" dirty="0"/>
              <a:t>Pinocchio.</a:t>
            </a:r>
          </a:p>
          <a:p>
            <a:r>
              <a:rPr lang="en-AU" dirty="0"/>
              <a:t>Load </a:t>
            </a:r>
            <a:r>
              <a:rPr lang="en-AU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The attachment data for bones is available as output file. We have to load it explicitly in the VR scene, by clicking the button.</a:t>
            </a:r>
          </a:p>
          <a:p>
            <a:r>
              <a:rPr lang="en-AU" dirty="0"/>
              <a:t>Alternative: </a:t>
            </a:r>
          </a:p>
          <a:p>
            <a:pPr lvl="1"/>
            <a:r>
              <a:rPr lang="en-AU" dirty="0"/>
              <a:t>As the skeleton is defined according to the given mesh directly, we can assume that it will fit the mesh well. Thus a custom skinning tool may be a better choice.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3) </a:t>
            </a:r>
            <a:r>
              <a:rPr lang="de-DE" dirty="0" err="1"/>
              <a:t>Skinning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Pinocchio Library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Method1:</a:t>
            </a:r>
          </a:p>
          <a:p>
            <a:pPr lvl="1"/>
            <a:r>
              <a:rPr lang="en-AU" dirty="0"/>
              <a:t>We can visualize a skinned mesh by varying the position/ direction of individual bones. </a:t>
            </a:r>
          </a:p>
          <a:p>
            <a:r>
              <a:rPr lang="en-AU" dirty="0"/>
              <a:t>Method2: </a:t>
            </a:r>
          </a:p>
          <a:p>
            <a:pPr lvl="1"/>
            <a:r>
              <a:rPr lang="en-AU" dirty="0"/>
              <a:t>Or different </a:t>
            </a:r>
            <a:r>
              <a:rPr lang="en-AU" dirty="0" err="1"/>
              <a:t>color</a:t>
            </a:r>
            <a:r>
              <a:rPr lang="en-AU" dirty="0"/>
              <a:t> can be used to render individual bones depends on the value it takes. (bone weights)</a:t>
            </a:r>
          </a:p>
          <a:p>
            <a:r>
              <a:rPr lang="en-AU" dirty="0"/>
              <a:t>The skinned mesh can be visualized in more than those two ways.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4) </a:t>
            </a:r>
            <a:r>
              <a:rPr lang="en-AU" dirty="0"/>
              <a:t>Visualizing The Skinned Mesh</a:t>
            </a:r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176509"/>
            <a:ext cx="3990488" cy="22059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475543"/>
            <a:ext cx="3990488" cy="25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A acceptable result can be acquired with minimal effort.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02.11.2020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capture the user movements in VR</a:t>
            </a:r>
          </a:p>
          <a:p>
            <a:pPr lvl="1"/>
            <a:r>
              <a:rPr lang="en-AU" dirty="0"/>
              <a:t> we can use the positions of the controllers as well as the position of the headset. (Or other </a:t>
            </a:r>
            <a:r>
              <a:rPr lang="de-DE" dirty="0" err="1"/>
              <a:t>trackables</a:t>
            </a:r>
            <a:r>
              <a:rPr lang="en-AU" dirty="0"/>
              <a:t>) The other parts of the skeleton of the character can be adjusted accordingly with help of IK algorithm. </a:t>
            </a:r>
          </a:p>
          <a:p>
            <a:r>
              <a:rPr lang="en-AU" dirty="0"/>
              <a:t>We may not get an accurate result,</a:t>
            </a:r>
          </a:p>
          <a:p>
            <a:pPr lvl="1"/>
            <a:r>
              <a:rPr lang="en-AU" dirty="0"/>
              <a:t>But an acceptable result of the motion can be captured without special </a:t>
            </a:r>
            <a:r>
              <a:rPr lang="en-AU" dirty="0" err="1"/>
              <a:t>equipments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Which is suitable for the case of VR games and some other similar applications.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D7BD219-10EE-4346-91A8-600F828FA6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" b="8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1170</Words>
  <Application>Microsoft Office PowerPoint</Application>
  <PresentationFormat>Widescreen</PresentationFormat>
  <Paragraphs>148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Open Sans</vt:lpstr>
      <vt:lpstr>Arial</vt:lpstr>
      <vt:lpstr>Calibri</vt:lpstr>
      <vt:lpstr>Consolas</vt:lpstr>
      <vt:lpstr>Times New Roman</vt:lpstr>
      <vt:lpstr>Office Theme</vt:lpstr>
      <vt:lpstr>Immersive Rigging and Skinning in Virtual Reality Environments</vt:lpstr>
      <vt:lpstr>The pipeline</vt:lpstr>
      <vt:lpstr>Tasks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Visualizing the skinned mesh</vt:lpstr>
      <vt:lpstr>Record users movement with ik</vt:lpstr>
      <vt:lpstr>Record users movement with ik</vt:lpstr>
      <vt:lpstr>Recording, saving animations</vt:lpstr>
      <vt:lpstr>PowerPoint Presentation</vt:lpstr>
      <vt:lpstr>Creating multiple views</vt:lpstr>
      <vt:lpstr>Evaluation of the quality of the mocap </vt:lpstr>
      <vt:lpstr>Evaluation of the stability of the mocap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89</cp:revision>
  <dcterms:created xsi:type="dcterms:W3CDTF">2020-10-28T10:03:11Z</dcterms:created>
  <dcterms:modified xsi:type="dcterms:W3CDTF">2020-11-02T14:42:13Z</dcterms:modified>
</cp:coreProperties>
</file>